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0" r:id="rId2"/>
    <p:sldId id="262" r:id="rId3"/>
    <p:sldId id="259" r:id="rId4"/>
    <p:sldId id="261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CCAAB2-A744-3249-A4E1-E6FCB61B9FF6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8B0D47-10D3-9841-B5EC-51778048F02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Rural sustainability seminar</a:t>
            </a:r>
          </a:p>
          <a:p>
            <a:endParaRPr lang="en-US" dirty="0" smtClean="0"/>
          </a:p>
          <a:p>
            <a:r>
              <a:rPr lang="en-US" dirty="0" smtClean="0"/>
              <a:t>Becky Bender, Ellen Brenna, Selene Gonzalez, Andrew Orthober,       Hannah Smith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Population Basics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Population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78552" y="3572046"/>
            <a:ext cx="3931920" cy="92375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Who? </a:t>
            </a:r>
            <a:r>
              <a:rPr lang="en-US" dirty="0" smtClean="0"/>
              <a:t>H</a:t>
            </a:r>
            <a:r>
              <a:rPr lang="en-US" dirty="0" smtClean="0"/>
              <a:t>ow many? </a:t>
            </a:r>
            <a:r>
              <a:rPr lang="en-US" dirty="0" smtClean="0"/>
              <a:t>W</a:t>
            </a:r>
            <a:r>
              <a:rPr lang="en-US" dirty="0" smtClean="0"/>
              <a:t>here?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542" y="1460672"/>
            <a:ext cx="2057400" cy="2373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752" y="3886200"/>
            <a:ext cx="45720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6364" y="1460672"/>
            <a:ext cx="4649788" cy="211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78552" y="4495800"/>
            <a:ext cx="3657600" cy="187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78552" y="6383179"/>
            <a:ext cx="3627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http://local.brookings.k12.sd.us/biology/HumanImpact.htm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</a:t>
            </a:r>
            <a:r>
              <a:rPr lang="en-US" dirty="0" smtClean="0"/>
              <a:t> &amp; Birth 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Fertility rates</a:t>
            </a:r>
          </a:p>
          <a:p>
            <a:pPr lvl="1" algn="just"/>
            <a:r>
              <a:rPr lang="en-US" sz="2300" dirty="0" smtClean="0"/>
              <a:t>Average number of </a:t>
            </a:r>
            <a:r>
              <a:rPr lang="en-US" sz="2300" dirty="0" smtClean="0"/>
              <a:t>children per </a:t>
            </a:r>
            <a:r>
              <a:rPr lang="en-US" sz="2300" dirty="0" smtClean="0"/>
              <a:t>woman</a:t>
            </a:r>
          </a:p>
          <a:p>
            <a:pPr algn="just"/>
            <a:r>
              <a:rPr lang="en-US" sz="2800" dirty="0" smtClean="0"/>
              <a:t>Birth rates</a:t>
            </a:r>
          </a:p>
          <a:p>
            <a:pPr lvl="1" algn="just"/>
            <a:r>
              <a:rPr lang="en-US" sz="2300" dirty="0" smtClean="0"/>
              <a:t>High birth and fluctuating death rates</a:t>
            </a:r>
          </a:p>
          <a:p>
            <a:pPr lvl="1" algn="just"/>
            <a:r>
              <a:rPr lang="en-US" sz="2300" dirty="0" smtClean="0"/>
              <a:t>Declining birth and death rates</a:t>
            </a:r>
          </a:p>
          <a:p>
            <a:pPr lvl="1" algn="just"/>
            <a:r>
              <a:rPr lang="en-US" sz="2300" dirty="0" smtClean="0"/>
              <a:t>Approaching replacement fertility</a:t>
            </a:r>
          </a:p>
          <a:p>
            <a:pPr lvl="1" algn="just"/>
            <a:r>
              <a:rPr lang="en-US" sz="2300" dirty="0" smtClean="0"/>
              <a:t>Low birth and death rates</a:t>
            </a:r>
            <a:endParaRPr lang="en-US" sz="2300" dirty="0" smtClean="0"/>
          </a:p>
          <a:p>
            <a:r>
              <a:rPr lang="en-US" sz="2800" dirty="0" smtClean="0"/>
              <a:t>Replacement</a:t>
            </a:r>
            <a:r>
              <a:rPr lang="en-US" sz="2400" dirty="0" smtClean="0"/>
              <a:t> </a:t>
            </a:r>
          </a:p>
          <a:p>
            <a:pPr lvl="1"/>
            <a:r>
              <a:rPr lang="en-US" sz="2300" dirty="0" smtClean="0"/>
              <a:t>Women </a:t>
            </a:r>
            <a:r>
              <a:rPr lang="en-US" sz="2300" dirty="0" smtClean="0"/>
              <a:t>have just enough female babies to replace themselves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deaths (per 1000 people per year)</a:t>
            </a:r>
          </a:p>
          <a:p>
            <a:r>
              <a:rPr lang="en-US" dirty="0" smtClean="0"/>
              <a:t>During ancient times: 40 per 1000 per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Hygiene</a:t>
            </a:r>
            <a:r>
              <a:rPr lang="en-US" dirty="0" smtClean="0"/>
              <a:t>, sanitation, modern medicine &amp; antibiotics have reduced mortality rate greatly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upload.wikimedia.org/wikipedia/commons/d/d7/Death_rate_world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93650"/>
            <a:ext cx="8000999" cy="34643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438400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http://en.wikipedia.org/wiki/File:Death_rate_world_map.PNG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limitations and space limit populations naturally on Earth</a:t>
            </a:r>
          </a:p>
          <a:p>
            <a:r>
              <a:rPr lang="en-US" dirty="0" smtClean="0"/>
              <a:t>Do the same rules apply to humans?</a:t>
            </a:r>
          </a:p>
          <a:p>
            <a:pPr lvl="1"/>
            <a:r>
              <a:rPr lang="en-US" dirty="0" smtClean="0"/>
              <a:t>Yes, projections show carrying capacity being reached at between 10 and 20 billion people</a:t>
            </a:r>
          </a:p>
          <a:p>
            <a:pPr lvl="1"/>
            <a:r>
              <a:rPr lang="en-US" dirty="0" smtClean="0"/>
              <a:t>No, we innovate new technologies to increase the efficiency of resource use</a:t>
            </a:r>
          </a:p>
          <a:p>
            <a:r>
              <a:rPr lang="en-US" dirty="0" smtClean="0"/>
              <a:t>With current and projected growth this is an important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Projections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fertility rates in developed </a:t>
            </a:r>
            <a:r>
              <a:rPr lang="en-US" dirty="0" smtClean="0"/>
              <a:t>countries</a:t>
            </a:r>
          </a:p>
          <a:p>
            <a:pPr lvl="0"/>
            <a:r>
              <a:rPr lang="en-US" dirty="0" smtClean="0"/>
              <a:t>Declining fertility rates in some developing countries</a:t>
            </a:r>
          </a:p>
          <a:p>
            <a:pPr lvl="0"/>
            <a:r>
              <a:rPr lang="en-US" dirty="0" smtClean="0"/>
              <a:t>Little change in fertility rates in some developing countries</a:t>
            </a:r>
          </a:p>
          <a:p>
            <a:pPr lvl="0"/>
            <a:r>
              <a:rPr lang="en-US" dirty="0" smtClean="0"/>
              <a:t>Future world population growth will depend on multiple factors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1400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4381" y="1600200"/>
            <a:ext cx="556318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371600"/>
            <a:ext cx="2938052" cy="5272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dirty="0" smtClean="0"/>
              <a:t>What has played the greatest role in decreasing mortality </a:t>
            </a:r>
            <a:r>
              <a:rPr dirty="0" smtClean="0"/>
              <a:t>rate</a:t>
            </a:r>
            <a:r>
              <a:rPr lang="en-US" dirty="0" smtClean="0"/>
              <a:t>s</a:t>
            </a:r>
            <a:r>
              <a:rPr dirty="0" smtClean="0"/>
              <a:t> </a:t>
            </a:r>
            <a:r>
              <a:rPr dirty="0" smtClean="0"/>
              <a:t>around the world</a:t>
            </a:r>
            <a:r>
              <a:rPr dirty="0" smtClean="0"/>
              <a:t>?</a:t>
            </a:r>
            <a:r>
              <a:rPr lang="en-US" dirty="0" smtClean="0"/>
              <a:t> What else do you think can be done?</a:t>
            </a:r>
          </a:p>
          <a:p>
            <a:r>
              <a:rPr lang="en-US" dirty="0" smtClean="0"/>
              <a:t>Do you humans have a carrying capacity? Will we ever reach it?</a:t>
            </a:r>
          </a:p>
          <a:p>
            <a:r>
              <a:rPr dirty="0" smtClean="0"/>
              <a:t>Do </a:t>
            </a:r>
            <a:r>
              <a:rPr dirty="0" smtClean="0"/>
              <a:t>you think population growth needs to be limited? What do you think are effective ways to control growth?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547</TotalTime>
  <Words>276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Global Population Basics</vt:lpstr>
      <vt:lpstr>Current Population Dynamics</vt:lpstr>
      <vt:lpstr>Fertility &amp; Birth Rates </vt:lpstr>
      <vt:lpstr>Mortality</vt:lpstr>
      <vt:lpstr>Carrying Capacity</vt:lpstr>
      <vt:lpstr>Population Projections</vt:lpstr>
      <vt:lpstr>Discussion Questions</vt:lpstr>
    </vt:vector>
  </TitlesOfParts>
  <Company>Michigan Technological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Carrying Capacity</dc:title>
  <dc:creator>Ellen Brenna</dc:creator>
  <cp:lastModifiedBy>Ellen Brenna</cp:lastModifiedBy>
  <cp:revision>16</cp:revision>
  <dcterms:created xsi:type="dcterms:W3CDTF">2011-11-10T22:11:25Z</dcterms:created>
  <dcterms:modified xsi:type="dcterms:W3CDTF">2011-11-11T07:19:01Z</dcterms:modified>
</cp:coreProperties>
</file>