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D8427D-759B-0E4B-A495-F8E1E856463F}" type="datetimeFigureOut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F0605E-C97C-D34D-9E2D-BC6A186117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Ellen Brenna and Andrew Orthober</a:t>
            </a:r>
          </a:p>
          <a:p>
            <a:r>
              <a:rPr lang="en-US" dirty="0" smtClean="0"/>
              <a:t>9/30/11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Effects of Hydropower on Rural</a:t>
            </a:r>
            <a:r>
              <a:rPr lang="en-US" dirty="0" smtClean="0"/>
              <a:t> Commu</a:t>
            </a:r>
            <a:r>
              <a:rPr lang="en-US" dirty="0" smtClean="0"/>
              <a:t>nities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Hydropower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Powered by kinetic energy as water moves downstream </a:t>
            </a:r>
          </a:p>
          <a:p>
            <a:pPr lvl="1"/>
            <a:r>
              <a:rPr lang="en-US" dirty="0" smtClean="0"/>
              <a:t>Department of Energy</a:t>
            </a:r>
          </a:p>
          <a:p>
            <a:r>
              <a:rPr lang="en-US" dirty="0" smtClean="0"/>
              <a:t>10% of United States electricity comes from hydropower</a:t>
            </a:r>
          </a:p>
          <a:p>
            <a:pPr lvl="1"/>
            <a:r>
              <a:rPr lang="en-US" dirty="0" smtClean="0"/>
              <a:t>Department of Energy</a:t>
            </a:r>
          </a:p>
          <a:p>
            <a:r>
              <a:rPr lang="en-US" dirty="0" smtClean="0"/>
              <a:t>75,000 dams within Unites States borders</a:t>
            </a:r>
          </a:p>
          <a:p>
            <a:pPr lvl="1"/>
            <a:r>
              <a:rPr lang="en-US" dirty="0" smtClean="0"/>
              <a:t>US Army Corps of Engineers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Rural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recreational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Flood control</a:t>
            </a:r>
            <a:endParaRPr lang="en-US" dirty="0" smtClean="0"/>
          </a:p>
          <a:p>
            <a:r>
              <a:rPr lang="en-US" dirty="0" smtClean="0"/>
              <a:t>Construction employment</a:t>
            </a:r>
            <a:r>
              <a:rPr lang="en-US" dirty="0" smtClean="0"/>
              <a:t>, limited operation employment</a:t>
            </a:r>
          </a:p>
          <a:p>
            <a:r>
              <a:rPr lang="en-US" dirty="0" smtClean="0"/>
              <a:t>Cleaner energy </a:t>
            </a:r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No greenhouse gas emissions</a:t>
            </a:r>
            <a:endParaRPr lang="en-US" dirty="0" smtClean="0"/>
          </a:p>
          <a:p>
            <a:r>
              <a:rPr lang="en-US" dirty="0" smtClean="0"/>
              <a:t>Improve fertility of land surrounding the dam</a:t>
            </a:r>
          </a:p>
          <a:p>
            <a:pPr lvl="3"/>
            <a:r>
              <a:rPr lang="en-US" dirty="0" smtClean="0"/>
              <a:t>Department of Energy</a:t>
            </a:r>
            <a:endParaRPr lang="en-US" dirty="0" smtClean="0"/>
          </a:p>
          <a:p>
            <a:r>
              <a:rPr lang="en-US" dirty="0" smtClean="0"/>
              <a:t>Average dam lifespan of 50 years or greater</a:t>
            </a:r>
          </a:p>
          <a:p>
            <a:pPr lvl="3"/>
            <a:r>
              <a:rPr lang="en-US" dirty="0" smtClean="0"/>
              <a:t>Army Corps of Engineers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to Rural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Loss of </a:t>
            </a:r>
            <a:r>
              <a:rPr lang="en-US" dirty="0" smtClean="0"/>
              <a:t>land 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otential </a:t>
            </a:r>
            <a:r>
              <a:rPr lang="en-US" dirty="0" smtClean="0"/>
              <a:t>cultural </a:t>
            </a:r>
            <a:r>
              <a:rPr lang="en-US" dirty="0" smtClean="0"/>
              <a:t>importance 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elocation </a:t>
            </a:r>
            <a:r>
              <a:rPr lang="en-US" dirty="0" smtClean="0"/>
              <a:t>may be necessary</a:t>
            </a:r>
          </a:p>
          <a:p>
            <a:r>
              <a:rPr lang="en-US" dirty="0" smtClean="0"/>
              <a:t>Impacts to river ecology, ecosystem changes</a:t>
            </a:r>
          </a:p>
          <a:p>
            <a:r>
              <a:rPr lang="en-US" dirty="0" smtClean="0"/>
              <a:t>Mercury </a:t>
            </a:r>
            <a:r>
              <a:rPr lang="en-US" dirty="0" smtClean="0"/>
              <a:t>contamination</a:t>
            </a:r>
          </a:p>
          <a:p>
            <a:pPr lvl="3"/>
            <a:r>
              <a:rPr lang="en-US" dirty="0" smtClean="0"/>
              <a:t>International Rivers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hanges in natural wildlife communities</a:t>
            </a:r>
          </a:p>
          <a:p>
            <a:r>
              <a:rPr lang="en-US" dirty="0" smtClean="0"/>
              <a:t>Decommissioning decisions</a:t>
            </a:r>
          </a:p>
          <a:p>
            <a:pPr lvl="1"/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Sediment build up</a:t>
            </a:r>
            <a:endParaRPr lang="en-US" dirty="0" smtClean="0"/>
          </a:p>
          <a:p>
            <a:pPr lvl="1"/>
            <a:r>
              <a:rPr lang="en-US" dirty="0" smtClean="0"/>
              <a:t>Older dams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</a:t>
            </a:r>
            <a:r>
              <a:rPr lang="en-US" dirty="0" smtClean="0"/>
              <a:t>c</a:t>
            </a:r>
            <a:r>
              <a:rPr lang="en-US" dirty="0" smtClean="0"/>
              <a:t>osts </a:t>
            </a:r>
            <a:r>
              <a:rPr lang="en-US" dirty="0" smtClean="0"/>
              <a:t>are</a:t>
            </a:r>
            <a:r>
              <a:rPr lang="en-US" dirty="0" smtClean="0"/>
              <a:t> more local</a:t>
            </a:r>
            <a:r>
              <a:rPr lang="en-US" dirty="0" smtClean="0"/>
              <a:t>, </a:t>
            </a:r>
            <a:r>
              <a:rPr lang="en-US" dirty="0" smtClean="0"/>
              <a:t>benefits more regional</a:t>
            </a:r>
          </a:p>
          <a:p>
            <a:r>
              <a:rPr lang="en-US" dirty="0" smtClean="0"/>
              <a:t>Case study:</a:t>
            </a:r>
          </a:p>
          <a:p>
            <a:pPr lvl="1"/>
            <a:r>
              <a:rPr lang="en-US" dirty="0" smtClean="0"/>
              <a:t>Hydro Quebec</a:t>
            </a:r>
          </a:p>
          <a:p>
            <a:pPr lvl="1"/>
            <a:r>
              <a:rPr lang="en-US" dirty="0" smtClean="0"/>
              <a:t>Conflict with First Nation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US were main </a:t>
            </a:r>
            <a:r>
              <a:rPr lang="en-US" dirty="0" smtClean="0"/>
              <a:t>consumers of electricity produced</a:t>
            </a:r>
            <a:endParaRPr lang="en-US" dirty="0" smtClean="0"/>
          </a:p>
          <a:p>
            <a:r>
              <a:rPr lang="en-US" dirty="0" smtClean="0"/>
              <a:t>Sustainability depends on community</a:t>
            </a:r>
          </a:p>
          <a:p>
            <a:pPr lvl="1"/>
            <a:r>
              <a:rPr lang="en-US" dirty="0" smtClean="0"/>
              <a:t>Values</a:t>
            </a:r>
          </a:p>
          <a:p>
            <a:pPr lvl="2"/>
            <a:r>
              <a:rPr lang="en-US" dirty="0" smtClean="0"/>
              <a:t>Agriculture </a:t>
            </a:r>
            <a:r>
              <a:rPr lang="en-US" dirty="0" smtClean="0"/>
              <a:t>vs</a:t>
            </a:r>
            <a:r>
              <a:rPr lang="en-US" dirty="0" smtClean="0"/>
              <a:t> Ecology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History of hydropower in the area</a:t>
            </a:r>
          </a:p>
          <a:p>
            <a:pPr lvl="2"/>
            <a:r>
              <a:rPr lang="en-US" dirty="0" smtClean="0"/>
              <a:t>How many dams currently on the river in question	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Army Corps of Engineers. 2011. National </a:t>
            </a:r>
            <a:r>
              <a:rPr lang="en-US" dirty="0" smtClean="0"/>
              <a:t>Inventory of Dams</a:t>
            </a:r>
            <a:r>
              <a:rPr lang="en-US" dirty="0" smtClean="0"/>
              <a:t>.</a:t>
            </a:r>
            <a:r>
              <a:rPr lang="en-US" dirty="0" smtClean="0"/>
              <a:t> &lt;http</a:t>
            </a:r>
            <a:r>
              <a:rPr lang="en-US" dirty="0" smtClean="0"/>
              <a:t>://</a:t>
            </a:r>
            <a:r>
              <a:rPr lang="en-US" dirty="0" smtClean="0"/>
              <a:t>geo.usace.army.mil/pgis/f?p</a:t>
            </a:r>
            <a:r>
              <a:rPr lang="en-US" dirty="0" smtClean="0"/>
              <a:t>=397%3A1%3A3990196871615932%3A%</a:t>
            </a:r>
            <a:r>
              <a:rPr lang="en-US" dirty="0" smtClean="0"/>
              <a:t>3ANO&gt;.</a:t>
            </a:r>
            <a:endParaRPr lang="en-US" dirty="0" smtClean="0"/>
          </a:p>
          <a:p>
            <a:r>
              <a:rPr lang="en-US" dirty="0" smtClean="0"/>
              <a:t>Department of Energy. 2011. Wind and </a:t>
            </a:r>
            <a:r>
              <a:rPr lang="en-US" dirty="0" smtClean="0"/>
              <a:t>Water Power Program</a:t>
            </a:r>
            <a:r>
              <a:rPr lang="en-US" dirty="0" smtClean="0"/>
              <a:t>.</a:t>
            </a:r>
            <a:r>
              <a:rPr lang="en-US" dirty="0" smtClean="0"/>
              <a:t> &lt;http</a:t>
            </a:r>
            <a:r>
              <a:rPr lang="en-US" dirty="0" smtClean="0"/>
              <a:t>://www1.eere.energy.gov/windandhydro/</a:t>
            </a:r>
            <a:r>
              <a:rPr lang="en-US" dirty="0" smtClean="0"/>
              <a:t>hydro_history.html&gt;.</a:t>
            </a:r>
          </a:p>
          <a:p>
            <a:r>
              <a:rPr lang="en-US" dirty="0" smtClean="0"/>
              <a:t>Frey, G.W. and Linked, D.M. 2002. Hydropower as a Renewable and Sustainable Energy Resource Meeting Global Energy Challenges in a Reasonable Way. Energy Policy. 30:1261-1265.</a:t>
            </a:r>
          </a:p>
          <a:p>
            <a:r>
              <a:rPr lang="en-US" dirty="0" smtClean="0"/>
              <a:t>International Rivers. 2011. Dams and Water Quality. &lt;http://</a:t>
            </a:r>
            <a:r>
              <a:rPr lang="en-US" dirty="0" smtClean="0"/>
              <a:t>www.internationalrivers.org</a:t>
            </a:r>
            <a:r>
              <a:rPr lang="en-US" dirty="0" smtClean="0"/>
              <a:t>&gt;.</a:t>
            </a:r>
          </a:p>
          <a:p>
            <a:r>
              <a:rPr lang="en-US" dirty="0" smtClean="0"/>
              <a:t>Jager</a:t>
            </a:r>
            <a:r>
              <a:rPr lang="en-US" dirty="0" smtClean="0"/>
              <a:t>, H.I. and Smith, B.T. 2008. Sustainable Reservoir Operation: can we generate hydropower and preserve ecosystem values. </a:t>
            </a:r>
            <a:r>
              <a:rPr lang="en-US" i="1" dirty="0" smtClean="0"/>
              <a:t>River Research and Applications</a:t>
            </a:r>
            <a:r>
              <a:rPr lang="en-US" dirty="0" smtClean="0"/>
              <a:t>. 24:340-352.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58</TotalTime>
  <Words>341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The Effects of Hydropower on Rural Communities</vt:lpstr>
      <vt:lpstr>Background: Hydropower</vt:lpstr>
      <vt:lpstr>Benefits to Rural Communities</vt:lpstr>
      <vt:lpstr>Costs to Rural Communities</vt:lpstr>
      <vt:lpstr>Conclusion</vt:lpstr>
      <vt:lpstr>Bibliography</vt:lpstr>
    </vt:vector>
  </TitlesOfParts>
  <Company>Michigan Technological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Hydropower on Rural Communities </dc:title>
  <dc:creator>Andrew Orthober</dc:creator>
  <cp:lastModifiedBy>Ellen Brenna</cp:lastModifiedBy>
  <cp:revision>17</cp:revision>
  <dcterms:created xsi:type="dcterms:W3CDTF">2011-09-29T19:40:11Z</dcterms:created>
  <dcterms:modified xsi:type="dcterms:W3CDTF">2011-09-29T20:25:35Z</dcterms:modified>
</cp:coreProperties>
</file>