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0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C7D769F1-0ECF-5E4A-A01E-C23F654D9BA0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F5089B-BC61-4E4B-B6D7-0AE356490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2301" y="517262"/>
            <a:ext cx="7222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cap="small" dirty="0" smtClean="0"/>
              <a:t>Teacher Workshop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1974" y="2034400"/>
            <a:ext cx="609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Dr. Carla M. Koretsky</a:t>
            </a:r>
          </a:p>
          <a:p>
            <a:pPr algn="ctr"/>
            <a:r>
              <a:rPr lang="en-US" sz="2800" dirty="0" smtClean="0"/>
              <a:t>Department of Geosciences</a:t>
            </a:r>
          </a:p>
          <a:p>
            <a:pPr algn="ctr"/>
            <a:r>
              <a:rPr lang="en-US" sz="2800" dirty="0" smtClean="0"/>
              <a:t>Environmental Studies Program</a:t>
            </a:r>
          </a:p>
          <a:p>
            <a:pPr algn="ctr"/>
            <a:r>
              <a:rPr lang="en-US" sz="2800" dirty="0" smtClean="0"/>
              <a:t>Western Michigan University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July 18, 2011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Focus: Water Quality in a Local Lake (Woods Lake)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Idea?</a:t>
            </a:r>
            <a:endParaRPr lang="en-US" dirty="0"/>
          </a:p>
        </p:txBody>
      </p:sp>
      <p:pic>
        <p:nvPicPr>
          <p:cNvPr id="4" name="Picture 3" descr="WoodsLake2"/>
          <p:cNvPicPr>
            <a:picLocks noChangeAspect="1" noChangeArrowheads="1"/>
          </p:cNvPicPr>
          <p:nvPr/>
        </p:nvPicPr>
        <p:blipFill>
          <a:blip r:embed="rId2"/>
          <a:srcRect t="27277" b="18184"/>
          <a:stretch>
            <a:fillRect/>
          </a:stretch>
        </p:blipFill>
        <p:spPr bwMode="auto">
          <a:xfrm>
            <a:off x="1765300" y="2057400"/>
            <a:ext cx="5829300" cy="41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143000" y="3848100"/>
            <a:ext cx="3276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3848100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/>
              <a:t>Woods </a:t>
            </a:r>
          </a:p>
          <a:p>
            <a:pPr algn="ctr"/>
            <a:r>
              <a:rPr lang="en-US" sz="1200" b="1"/>
              <a:t>Lake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4805"/>
            <a:ext cx="8229600" cy="5209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8:30-10:30am: Rood Hall Classroom (here!)</a:t>
            </a:r>
          </a:p>
          <a:p>
            <a:endParaRPr lang="en-US" dirty="0" smtClean="0"/>
          </a:p>
          <a:p>
            <a:r>
              <a:rPr lang="en-US" dirty="0" smtClean="0"/>
              <a:t>10:30 am-2:15 pm: Divide into Groups A, K, Q</a:t>
            </a:r>
          </a:p>
          <a:p>
            <a:pPr lvl="2"/>
            <a:r>
              <a:rPr lang="en-US" dirty="0" smtClean="0"/>
              <a:t>Aces: </a:t>
            </a:r>
          </a:p>
          <a:p>
            <a:pPr lvl="3"/>
            <a:r>
              <a:rPr lang="en-US" dirty="0" smtClean="0"/>
              <a:t>10:30-11:30: Lunch</a:t>
            </a:r>
          </a:p>
          <a:p>
            <a:pPr lvl="3"/>
            <a:r>
              <a:rPr lang="en-US" dirty="0" smtClean="0"/>
              <a:t>12-1: Woods Lake</a:t>
            </a:r>
          </a:p>
          <a:p>
            <a:pPr lvl="3"/>
            <a:r>
              <a:rPr lang="en-US" dirty="0" smtClean="0"/>
              <a:t>1:15-2:15: Rood Hall Lab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Kings: </a:t>
            </a:r>
          </a:p>
          <a:p>
            <a:pPr lvl="3"/>
            <a:r>
              <a:rPr lang="en-US" dirty="0" smtClean="0"/>
              <a:t>11-12: Woods Lake</a:t>
            </a:r>
          </a:p>
          <a:p>
            <a:pPr lvl="3"/>
            <a:r>
              <a:rPr lang="en-US" dirty="0" smtClean="0"/>
              <a:t>12:15-1:15: Rood Hall Lab</a:t>
            </a:r>
          </a:p>
          <a:p>
            <a:pPr lvl="3"/>
            <a:r>
              <a:rPr lang="en-US" dirty="0" smtClean="0"/>
              <a:t>1:15-2:15: Lunch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Queens: </a:t>
            </a:r>
          </a:p>
          <a:p>
            <a:pPr lvl="3"/>
            <a:r>
              <a:rPr lang="en-US" dirty="0" smtClean="0"/>
              <a:t>10:30-11:30: Lunch</a:t>
            </a:r>
          </a:p>
          <a:p>
            <a:pPr lvl="3"/>
            <a:r>
              <a:rPr lang="en-US" dirty="0" smtClean="0"/>
              <a:t>11:30-12:30: Rood Hall Lab</a:t>
            </a:r>
          </a:p>
          <a:p>
            <a:pPr lvl="3"/>
            <a:r>
              <a:rPr lang="en-US" dirty="0" smtClean="0"/>
              <a:t>1-2: Woods Lake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9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Today’s Schedule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5511"/>
            <a:ext cx="8229600" cy="5209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2:15-3:45 pm: Rood Hall Computer Lab</a:t>
            </a:r>
          </a:p>
          <a:p>
            <a:endParaRPr lang="en-US" dirty="0" smtClean="0"/>
          </a:p>
          <a:p>
            <a:r>
              <a:rPr lang="en-US" dirty="0" smtClean="0"/>
              <a:t>3:45-5 pm: Presentations/Discussions</a:t>
            </a:r>
            <a:endParaRPr lang="en-US" dirty="0" smtClean="0"/>
          </a:p>
          <a:p>
            <a:pPr lvl="2"/>
            <a:r>
              <a:rPr lang="en-US" dirty="0" smtClean="0"/>
              <a:t>Aces</a:t>
            </a:r>
            <a:r>
              <a:rPr lang="en-US" dirty="0" smtClean="0"/>
              <a:t>: </a:t>
            </a:r>
            <a:endParaRPr lang="en-US" dirty="0" smtClean="0"/>
          </a:p>
          <a:p>
            <a:pPr lvl="3"/>
            <a:r>
              <a:rPr lang="en-US" dirty="0" smtClean="0"/>
              <a:t>Temperature, Dissolved Oxygen</a:t>
            </a:r>
            <a:endParaRPr lang="en-US" dirty="0" smtClean="0"/>
          </a:p>
          <a:p>
            <a:pPr lvl="3"/>
            <a:r>
              <a:rPr lang="en-US" dirty="0" smtClean="0"/>
              <a:t>dissolved manganese (Mn</a:t>
            </a:r>
            <a:r>
              <a:rPr lang="en-US" baseline="30000" dirty="0" smtClean="0"/>
              <a:t>+2</a:t>
            </a:r>
            <a:r>
              <a:rPr lang="en-US" dirty="0" smtClean="0"/>
              <a:t>), </a:t>
            </a:r>
            <a:r>
              <a:rPr lang="en-US" dirty="0" smtClean="0"/>
              <a:t>dissolved iron (Fe</a:t>
            </a:r>
            <a:r>
              <a:rPr lang="en-US" baseline="30000" dirty="0" smtClean="0"/>
              <a:t>+2</a:t>
            </a:r>
            <a:r>
              <a:rPr lang="en-US" dirty="0" smtClean="0"/>
              <a:t>), dissolved sulfide (H</a:t>
            </a:r>
            <a:r>
              <a:rPr lang="en-US" baseline="-25000" dirty="0" smtClean="0"/>
              <a:t>2</a:t>
            </a:r>
            <a:r>
              <a:rPr lang="en-US" dirty="0" smtClean="0"/>
              <a:t>S)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Kings: </a:t>
            </a:r>
            <a:endParaRPr lang="en-US" dirty="0" smtClean="0"/>
          </a:p>
          <a:p>
            <a:pPr lvl="3"/>
            <a:r>
              <a:rPr lang="en-US" dirty="0" smtClean="0"/>
              <a:t>Temperature, Dissolved Oxygen</a:t>
            </a:r>
          </a:p>
          <a:p>
            <a:pPr lvl="3"/>
            <a:r>
              <a:rPr lang="en-US" dirty="0" smtClean="0"/>
              <a:t>Conductivity, dissolved chloride (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), dissolved sodium (Na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Queens: </a:t>
            </a:r>
            <a:endParaRPr lang="en-US" dirty="0" smtClean="0"/>
          </a:p>
          <a:p>
            <a:pPr lvl="3"/>
            <a:r>
              <a:rPr lang="en-US" dirty="0" smtClean="0"/>
              <a:t>Temperature, Dissolved Oxygen</a:t>
            </a:r>
            <a:endParaRPr lang="en-US" dirty="0" smtClean="0"/>
          </a:p>
          <a:p>
            <a:pPr lvl="3"/>
            <a:r>
              <a:rPr lang="en-US" dirty="0" smtClean="0"/>
              <a:t>pH, Dissolved </a:t>
            </a:r>
            <a:r>
              <a:rPr lang="en-US" dirty="0" smtClean="0"/>
              <a:t>phosphate (PO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-3</a:t>
            </a:r>
            <a:r>
              <a:rPr lang="en-US" dirty="0" smtClean="0"/>
              <a:t>), dissolved ammonia (</a:t>
            </a:r>
            <a:r>
              <a:rPr lang="en-US" smtClean="0"/>
              <a:t>NH</a:t>
            </a:r>
            <a:r>
              <a:rPr lang="en-US" baseline="-25000" smtClean="0"/>
              <a:t>3</a:t>
            </a:r>
            <a:r>
              <a:rPr lang="en-US" smtClean="0"/>
              <a:t>) </a:t>
            </a: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9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Today’s Schedule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405</TotalTime>
  <Words>251</Words>
  <Application>Microsoft Macintosh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Big Idea?</vt:lpstr>
      <vt:lpstr>Today’s Schedule</vt:lpstr>
      <vt:lpstr>Today’s Schedule</vt:lpstr>
    </vt:vector>
  </TitlesOfParts>
  <Company>Western Michigan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Carla Koretsky</dc:creator>
  <cp:lastModifiedBy>Carla Koretsky</cp:lastModifiedBy>
  <cp:revision>5</cp:revision>
  <dcterms:created xsi:type="dcterms:W3CDTF">2011-07-08T17:54:04Z</dcterms:created>
  <dcterms:modified xsi:type="dcterms:W3CDTF">2011-07-08T18:01:08Z</dcterms:modified>
</cp:coreProperties>
</file>