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C22CD-0D1A-AEE1-50B7-779664DF6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CA945-2B43-8976-3C3C-F0C98023D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F25A3-B8A9-B8F3-99A6-AC4365893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E5584-3E55-2FDD-BB3B-55E60E1B2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776FC-6370-3A8E-09EA-DA0171261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6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DCAE6-B97B-C462-A9A4-D90447889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6509E-1CE1-8EF7-DDD4-B5D5CC94F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85C82-7C36-99B7-1102-773EE56AA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24016-1382-16AC-2C7A-15A92ACF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374D6-6C91-D06A-E58F-31F17058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4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8EC4E0-A005-829D-8A19-3935EA9C66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551AB3-BFA9-CACE-1C0F-6F145A665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B7C00-A917-E4AB-D498-4B2E50D4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55AB6-63BC-5FB0-712B-7C6714F2D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4E8E7-2572-242A-79E3-A7546E87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3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FC52-6FC7-780E-D0A5-F185910BC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5100A-4B1B-49A6-54F3-9D6AD4FF6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BE368-6E92-FCD1-321C-AF9F7F7E1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2047F-3555-E8AB-CCB9-71D96E9DF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F8461-394A-86C0-AAA2-B55AD75C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6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5A5E5-8355-F498-59C3-7E909FA3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4B873-14BC-8252-E067-F0528903F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D7964-84B3-9C15-620A-E68D8656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164EA-89E0-9FDD-25C1-B870E3815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931A3-670B-B225-462F-FB21A8D08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3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DA5D-13FE-E68E-9D68-404257C7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CF6EE-A395-F9C2-84BE-D49767683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F041F4-A660-BC3E-6B69-1BC1E9235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9024F-CFB3-1A6A-45DE-5CBD60039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6967F-86F1-ACEA-5B89-7B869136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BFBC5-4B23-5CE7-CFC6-071EB967C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2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ECEA3-4C4C-6ABE-3D23-95AB5E6B5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76E-C446-FC34-264D-1B61AA88D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70361-A9AD-C7E3-937C-150B2DF57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F9BE8-7FBB-0259-6C24-5708205C4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E8BA8B-40EB-573E-97C8-FA00B84796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0B5B33-8717-FD4D-956E-294FC22C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41DA89-4502-D5FD-BB17-44522EAB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FC2615-4B89-D9E1-75F7-D103B7D7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2E5E-3B61-5D85-6E1A-23EB789C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054E7-55BA-9DF4-DD51-BEF029F9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D9BEA7-4F93-B8B5-8B33-EE58FFF1D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C8211A-13C3-B6F3-DF4E-A2EEB3AC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67FBD8-5EB8-F247-846E-F61F4D3D2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17FB94-1E94-ED04-D2D2-171C9850A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F7BC5-4A21-F829-E5D2-25FB85EE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4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FD911-5A77-DED4-A3CF-6BA6A6AE1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C2152-AD59-C7B0-A245-DA8FF68D4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A752D9-6613-32ED-80DF-E8CCD66B2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640E9-49E1-B3BF-FE5E-A4B080071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D2055-830D-EAA2-E2F8-6604A63A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55BB1-DC8D-AD05-A57D-0450C0652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7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7A57A-3C62-E81D-2758-257D65CA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1CED0-3AF2-294E-DD47-08CAF9B9B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5C3A1-EF7A-69F4-3AC1-AD871DE4A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22BE5-FF97-884F-1C47-772EC663D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73A97-6266-E35E-A3D2-431FAC12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E314CE-DF71-7EF1-880E-27D1C8AB5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3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6108C8-DAC0-6B1D-2D95-8A93E706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48BB7-7F54-A4E8-13D9-D93BF1D53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95032-8948-6EFE-2D9F-12EE1E272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39731-3633-47B0-97A8-91E71AA14C8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2881B-C71A-C93E-427B-CF36B94AC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54932-C593-8F5C-9463-43746169F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F3B048-5C58-4362-AEA4-4472CA1AB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42818-04EC-C92E-5000-825020168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792" y="1122363"/>
            <a:ext cx="11274552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write a research proposal or research plan</a:t>
            </a:r>
            <a:br>
              <a:rPr lang="en-US" dirty="0"/>
            </a:br>
            <a:r>
              <a:rPr lang="en-US" dirty="0"/>
              <a:t>about medical imaging and informatics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36AE98-D4E4-EBAC-ADAD-A4FEEFD09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272" y="4223830"/>
            <a:ext cx="9144000" cy="1655762"/>
          </a:xfrm>
        </p:spPr>
        <p:txBody>
          <a:bodyPr/>
          <a:lstStyle/>
          <a:p>
            <a:r>
              <a:rPr lang="en-US" dirty="0"/>
              <a:t>Laboratory of Medical Imaging and Informatics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B3FC6D-5246-6A95-781D-17C47F93DBE2}"/>
              </a:ext>
            </a:extLst>
          </p:cNvPr>
          <p:cNvSpPr txBox="1"/>
          <p:nvPr/>
        </p:nvSpPr>
        <p:spPr>
          <a:xfrm>
            <a:off x="1517904" y="5458968"/>
            <a:ext cx="9259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For my lab students, please don’t work on any projects without a plan.</a:t>
            </a:r>
          </a:p>
        </p:txBody>
      </p:sp>
    </p:spTree>
    <p:extLst>
      <p:ext uri="{BB962C8B-B14F-4D97-AF65-F5344CB8AC3E}">
        <p14:creationId xmlns:p14="http://schemas.microsoft.com/office/powerpoint/2010/main" val="166487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7F15F-09A0-A726-C11B-669E44996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 research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BA74D-EA64-2403-44A6-5292F3925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1825625"/>
            <a:ext cx="1102461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Plan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Data (most difficult)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Approach (background/ motivation, method, validation)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Timeline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Resources: Money/ budget, hardware (computers, equipment…), software</a:t>
            </a:r>
          </a:p>
          <a:p>
            <a:endParaRPr lang="en-US" dirty="0"/>
          </a:p>
          <a:p>
            <a:r>
              <a:rPr lang="en-US" dirty="0"/>
              <a:t>To request for resources (</a:t>
            </a:r>
            <a:r>
              <a:rPr lang="en-US" dirty="0">
                <a:highlight>
                  <a:srgbClr val="FFFF00"/>
                </a:highlight>
              </a:rPr>
              <a:t>budget</a:t>
            </a:r>
            <a:r>
              <a:rPr lang="en-US" dirty="0"/>
              <a:t>, hardware, software, data ….)</a:t>
            </a:r>
          </a:p>
          <a:p>
            <a:endParaRPr lang="en-US" dirty="0"/>
          </a:p>
          <a:p>
            <a:r>
              <a:rPr lang="en-US" dirty="0"/>
              <a:t>To make sure you have a clear </a:t>
            </a:r>
            <a:r>
              <a:rPr lang="en-US" dirty="0">
                <a:highlight>
                  <a:srgbClr val="FFFF00"/>
                </a:highlight>
              </a:rPr>
              <a:t>plan</a:t>
            </a:r>
            <a:r>
              <a:rPr lang="en-US" dirty="0"/>
              <a:t> to execute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9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7F15F-09A0-A726-C11B-669E44996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05"/>
            <a:ext cx="10515600" cy="1325563"/>
          </a:xfrm>
        </p:spPr>
        <p:txBody>
          <a:bodyPr/>
          <a:lstStyle/>
          <a:p>
            <a:r>
              <a:rPr lang="en-US" dirty="0"/>
              <a:t>A good research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BA74D-EA64-2403-44A6-5292F3925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" y="1243584"/>
            <a:ext cx="11713464" cy="493337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Exciting (Such a wonderful project, it impacts the world! It saves the world!)</a:t>
            </a:r>
          </a:p>
          <a:p>
            <a:endParaRPr lang="en-US" dirty="0"/>
          </a:p>
          <a:p>
            <a:r>
              <a:rPr lang="en-US" dirty="0"/>
              <a:t>Significant (many patients die of this disease! The current clinical practice spends so much money but still a large number of patients still don’t benefit!)</a:t>
            </a:r>
          </a:p>
          <a:p>
            <a:endParaRPr lang="en-US" dirty="0"/>
          </a:p>
          <a:p>
            <a:r>
              <a:rPr lang="en-US" dirty="0"/>
              <a:t>Attractive (our solution is cost-effective. Our solution is non-invasive …)</a:t>
            </a:r>
          </a:p>
          <a:p>
            <a:endParaRPr lang="en-US" dirty="0"/>
          </a:p>
          <a:p>
            <a:r>
              <a:rPr lang="en-US" dirty="0"/>
              <a:t>Innovative (our solution overcomes the limitations of the current solution)</a:t>
            </a:r>
          </a:p>
          <a:p>
            <a:endParaRPr lang="en-US" dirty="0"/>
          </a:p>
          <a:p>
            <a:r>
              <a:rPr lang="en-US" dirty="0"/>
              <a:t>Merits (our solution is accurate; computational efficient; robust of complicated healthcare scenarios; highly reproducible; highly generalizable for different hospitals/ machines…)</a:t>
            </a:r>
          </a:p>
          <a:p>
            <a:endParaRPr lang="en-US" dirty="0"/>
          </a:p>
          <a:p>
            <a:r>
              <a:rPr lang="en-US" dirty="0"/>
              <a:t>Solid (related to levels - undergraduate, graduate/ PhD students? Fellowship or competitive? MTU or NIH?)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Development and validation: it will be strictly validated – data splitting; how to evaluate; the evaluation criteria; the proposed time is appropriate for the development and evaluation)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Budget: the requested budget is appropriate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Hardware and software: the team has the sufficient resources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Data: the team has the data available for the development and validation; the data has good quality; the data will……</a:t>
            </a:r>
          </a:p>
        </p:txBody>
      </p:sp>
    </p:spTree>
    <p:extLst>
      <p:ext uri="{BB962C8B-B14F-4D97-AF65-F5344CB8AC3E}">
        <p14:creationId xmlns:p14="http://schemas.microsoft.com/office/powerpoint/2010/main" val="209332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BFC9-3611-0374-EF78-3532DD8AB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good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18E34-D274-3B0F-7D5E-824A7A54A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5625"/>
            <a:ext cx="118872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Background/ significance</a:t>
            </a:r>
          </a:p>
          <a:p>
            <a:r>
              <a:rPr lang="en-US" dirty="0"/>
              <a:t>Try to state the current problems about the disease succinctly using current and critical numbers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   Disease - (prevalence; mortality; morbidity; annual cost ….)</a:t>
            </a:r>
          </a:p>
          <a:p>
            <a:r>
              <a:rPr lang="en-US" dirty="0"/>
              <a:t>Try to state the current solution/ clinical practice succinctly using current and critical numbers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   Diagnosis/ treatment – cost; failure rate</a:t>
            </a:r>
          </a:p>
          <a:p>
            <a:r>
              <a:rPr lang="en-US" dirty="0"/>
              <a:t>Try to state the disadvantages/ limitations of the current solutions succinctly using current and critical numbers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4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BFC9-3611-0374-EF78-3532DD8AB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good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18E34-D274-3B0F-7D5E-824A7A54A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5625"/>
            <a:ext cx="118872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Innovation (very brief)</a:t>
            </a:r>
          </a:p>
          <a:p>
            <a:r>
              <a:rPr lang="en-US" b="1" dirty="0"/>
              <a:t>Outcome? Impact to the clinical practice</a:t>
            </a:r>
          </a:p>
          <a:p>
            <a:r>
              <a:rPr lang="en-US" b="1" dirty="0"/>
              <a:t>Overall innovation (advantages of the proposed project)</a:t>
            </a:r>
          </a:p>
          <a:p>
            <a:r>
              <a:rPr lang="en-US" b="1" dirty="0"/>
              <a:t>Details: major innovations in each aim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020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BFC9-3611-0374-EF78-3532DD8AB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good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18E34-D274-3B0F-7D5E-824A7A54A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5625"/>
            <a:ext cx="118872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Approach</a:t>
            </a:r>
          </a:p>
          <a:p>
            <a:r>
              <a:rPr lang="en-US" dirty="0"/>
              <a:t>Literature (others and ours, and their limitations)</a:t>
            </a:r>
          </a:p>
          <a:p>
            <a:r>
              <a:rPr lang="en-US" dirty="0"/>
              <a:t>Motivation for our proposed approach</a:t>
            </a:r>
          </a:p>
          <a:p>
            <a:r>
              <a:rPr lang="en-US" dirty="0"/>
              <a:t>Our approach</a:t>
            </a:r>
          </a:p>
          <a:p>
            <a:r>
              <a:rPr lang="en-US" dirty="0"/>
              <a:t>How to evaluate/ validate our approach (data splitting, criteria, </a:t>
            </a:r>
            <a:r>
              <a:rPr lang="en-US" dirty="0" err="1"/>
              <a:t>interpretabilty</a:t>
            </a:r>
            <a:r>
              <a:rPr lang="en-US" dirty="0"/>
              <a:t> …)</a:t>
            </a:r>
          </a:p>
          <a:p>
            <a:r>
              <a:rPr lang="en-US" dirty="0"/>
              <a:t>Why our evaluation is appropriate (sample size, data quality….)</a:t>
            </a:r>
          </a:p>
          <a:p>
            <a:r>
              <a:rPr lang="en-US" dirty="0"/>
              <a:t>Backup plan. What happens if our approach fails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5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BFC9-3611-0374-EF78-3532DD8AB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good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18E34-D274-3B0F-7D5E-824A7A54A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5625"/>
            <a:ext cx="118872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Timeline, team, and resources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98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BFC9-3611-0374-EF78-3532DD8AB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good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18E34-D274-3B0F-7D5E-824A7A54A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5625"/>
            <a:ext cx="118872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Future work related to the proposed work</a:t>
            </a:r>
          </a:p>
          <a:p>
            <a:pPr marL="0" indent="0">
              <a:buNone/>
            </a:pPr>
            <a:r>
              <a:rPr lang="en-US" b="1" dirty="0"/>
              <a:t>What will be validated in the future?</a:t>
            </a:r>
          </a:p>
          <a:p>
            <a:pPr marL="0" indent="0">
              <a:buNone/>
            </a:pPr>
            <a:r>
              <a:rPr lang="en-US" b="1" dirty="0"/>
              <a:t>Further validation?</a:t>
            </a:r>
          </a:p>
          <a:p>
            <a:pPr marL="0" indent="0">
              <a:buNone/>
            </a:pPr>
            <a:r>
              <a:rPr lang="en-US" b="1" dirty="0"/>
              <a:t>….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55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496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Wingdings</vt:lpstr>
      <vt:lpstr>Office Theme</vt:lpstr>
      <vt:lpstr>How to write a research proposal or research plan about medical imaging and informatics</vt:lpstr>
      <vt:lpstr>Why a research proposal</vt:lpstr>
      <vt:lpstr>A good research proposal</vt:lpstr>
      <vt:lpstr>How to write a good proposal</vt:lpstr>
      <vt:lpstr>How to write a good proposal</vt:lpstr>
      <vt:lpstr>How to write a good proposal</vt:lpstr>
      <vt:lpstr>How to write a good proposal</vt:lpstr>
      <vt:lpstr>How to write a good proposal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whzhou</dc:creator>
  <cp:lastModifiedBy>whzhou</cp:lastModifiedBy>
  <cp:revision>2</cp:revision>
  <dcterms:created xsi:type="dcterms:W3CDTF">2024-11-27T19:14:47Z</dcterms:created>
  <dcterms:modified xsi:type="dcterms:W3CDTF">2024-11-27T21:15:28Z</dcterms:modified>
</cp:coreProperties>
</file>